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65"/>
    <a:srgbClr val="3C0860"/>
    <a:srgbClr val="220934"/>
    <a:srgbClr val="029493"/>
    <a:srgbClr val="4A9D28"/>
    <a:srgbClr val="6D2AF4"/>
    <a:srgbClr val="003399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2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695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668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59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87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195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078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146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535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102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132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16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2806-EB76-4A7B-9D49-3268B9FE5096}" type="datetimeFigureOut">
              <a:rPr lang="es-MX" smtClean="0"/>
              <a:t>21/04/2019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310B-8287-43C5-B7E3-5A587E2791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57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27908" y="217618"/>
            <a:ext cx="12429674" cy="2387600"/>
          </a:xfrm>
        </p:spPr>
        <p:txBody>
          <a:bodyPr>
            <a:noAutofit/>
          </a:bodyPr>
          <a:lstStyle/>
          <a:p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¡ 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Y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o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,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err="1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M</a:t>
            </a:r>
            <a:r>
              <a:rPr lang="es-MX" sz="162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k</a:t>
            </a:r>
            <a:r>
              <a:rPr lang="es-MX" sz="16200" dirty="0" err="1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err="1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!</a:t>
            </a:r>
            <a:endParaRPr lang="es-MX" sz="162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77200" y="6425572"/>
            <a:ext cx="4114799" cy="432427"/>
          </a:xfrm>
        </p:spPr>
        <p:txBody>
          <a:bodyPr>
            <a:noAutofit/>
          </a:bodyPr>
          <a:lstStyle/>
          <a:p>
            <a:r>
              <a:rPr lang="es-MX" sz="3200" dirty="0" smtClean="0">
                <a:solidFill>
                  <a:schemeClr val="accent1">
                    <a:lumMod val="75000"/>
                  </a:schemeClr>
                </a:solidFill>
                <a:latin typeface="Permanent Marker" panose="02000000000000000000" pitchFamily="2" charset="0"/>
              </a:rPr>
              <a:t>Gustavo Reynaga</a:t>
            </a:r>
            <a:endParaRPr lang="es-MX" sz="3200" dirty="0">
              <a:solidFill>
                <a:schemeClr val="accent1">
                  <a:lumMod val="75000"/>
                </a:schemeClr>
              </a:solidFill>
              <a:latin typeface="Permanent Marker" panose="02000000000000000000" pitchFamily="2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-386443" y="3613695"/>
            <a:ext cx="1257844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¿</a:t>
            </a:r>
            <a:r>
              <a:rPr lang="es-MX" sz="16200" dirty="0" err="1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M</a:t>
            </a:r>
            <a:r>
              <a:rPr lang="es-MX" sz="16200" dirty="0" err="1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k</a:t>
            </a:r>
            <a:r>
              <a:rPr lang="es-MX" sz="162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err="1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,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 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Y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o</a:t>
            </a:r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?</a:t>
            </a:r>
            <a:endParaRPr lang="es-MX" sz="16200" dirty="0">
              <a:solidFill>
                <a:srgbClr val="00FF00"/>
              </a:solidFill>
              <a:latin typeface="Fredericka the Great" panose="02000000000000000000" pitchFamily="2" charset="0"/>
            </a:endParaRPr>
          </a:p>
        </p:txBody>
      </p:sp>
      <p:pic>
        <p:nvPicPr>
          <p:cNvPr id="3074" name="Picture 2" descr="Jalisco Talent Land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867399"/>
            <a:ext cx="3273425" cy="8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6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P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royectos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858614" y="1172729"/>
            <a:ext cx="7985701" cy="7429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https://www.hackster.io/Hulkco/projects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3"/>
          <a:stretch/>
        </p:blipFill>
        <p:spPr>
          <a:xfrm>
            <a:off x="50800" y="1730829"/>
            <a:ext cx="5803900" cy="50792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7"/>
          <a:stretch/>
        </p:blipFill>
        <p:spPr>
          <a:xfrm>
            <a:off x="6400800" y="1730829"/>
            <a:ext cx="5740400" cy="37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37675" y="1932118"/>
            <a:ext cx="12429674" cy="2387600"/>
          </a:xfrm>
        </p:spPr>
        <p:txBody>
          <a:bodyPr>
            <a:noAutofit/>
          </a:bodyPr>
          <a:lstStyle/>
          <a:p>
            <a:r>
              <a:rPr lang="es-MX" sz="16200" dirty="0" smtClean="0">
                <a:solidFill>
                  <a:schemeClr val="accent5"/>
                </a:solidFill>
                <a:latin typeface="Fredericka the Great" panose="02000000000000000000" pitchFamily="2" charset="0"/>
              </a:rPr>
              <a:t>¿</a:t>
            </a:r>
            <a:r>
              <a:rPr lang="es-MX" sz="162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P</a:t>
            </a:r>
            <a:r>
              <a:rPr lang="es-MX" sz="162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</a:t>
            </a:r>
            <a:r>
              <a:rPr lang="es-MX" sz="162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e</a:t>
            </a:r>
            <a:r>
              <a:rPr lang="es-MX" sz="162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g</a:t>
            </a:r>
            <a:r>
              <a:rPr lang="es-MX" sz="162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u</a:t>
            </a:r>
            <a:r>
              <a:rPr lang="es-MX" sz="162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n</a:t>
            </a:r>
            <a:r>
              <a:rPr lang="es-MX" sz="162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t</a:t>
            </a:r>
            <a:r>
              <a:rPr lang="es-MX" sz="16200" dirty="0" smtClean="0">
                <a:solidFill>
                  <a:srgbClr val="7030A0"/>
                </a:solidFill>
                <a:latin typeface="Fredericka the Great" panose="02000000000000000000" pitchFamily="2" charset="0"/>
              </a:rPr>
              <a:t>a</a:t>
            </a:r>
            <a:r>
              <a:rPr lang="es-MX" sz="162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s</a:t>
            </a:r>
            <a:r>
              <a:rPr lang="es-MX" sz="162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?</a:t>
            </a:r>
            <a:endParaRPr lang="es-MX" sz="162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48774" y="27118"/>
            <a:ext cx="12429674" cy="3058354"/>
          </a:xfrm>
        </p:spPr>
        <p:txBody>
          <a:bodyPr>
            <a:noAutofit/>
          </a:bodyPr>
          <a:lstStyle/>
          <a:p>
            <a:r>
              <a:rPr lang="es-MX" sz="23300" dirty="0" smtClean="0">
                <a:solidFill>
                  <a:schemeClr val="accent5"/>
                </a:solidFill>
                <a:latin typeface="Fredericka the Great" panose="02000000000000000000" pitchFamily="2" charset="0"/>
              </a:rPr>
              <a:t>¡</a:t>
            </a:r>
            <a:r>
              <a:rPr lang="es-MX" sz="233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G</a:t>
            </a:r>
            <a:r>
              <a:rPr lang="es-MX" sz="233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r</a:t>
            </a:r>
            <a:r>
              <a:rPr lang="es-MX" sz="23300" dirty="0" smtClean="0">
                <a:solidFill>
                  <a:srgbClr val="6D2AF4"/>
                </a:solidFill>
                <a:latin typeface="Fredericka the Great" panose="02000000000000000000" pitchFamily="2" charset="0"/>
              </a:rPr>
              <a:t>a</a:t>
            </a:r>
            <a:r>
              <a:rPr lang="es-MX" sz="233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c</a:t>
            </a:r>
            <a:r>
              <a:rPr lang="es-MX" sz="233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i</a:t>
            </a:r>
            <a:r>
              <a:rPr lang="es-MX" sz="233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a</a:t>
            </a:r>
            <a:r>
              <a:rPr lang="es-MX" sz="233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s</a:t>
            </a:r>
            <a:r>
              <a:rPr lang="es-MX" sz="23300" dirty="0" smtClean="0">
                <a:solidFill>
                  <a:srgbClr val="00FF00"/>
                </a:solidFill>
                <a:latin typeface="Fredericka the Great" panose="02000000000000000000" pitchFamily="2" charset="0"/>
              </a:rPr>
              <a:t>!</a:t>
            </a:r>
            <a:endParaRPr lang="es-MX" sz="23300" dirty="0">
              <a:solidFill>
                <a:srgbClr val="0000FF"/>
              </a:solidFill>
              <a:latin typeface="Fredericka the Great" panose="020000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2000" y="4178300"/>
            <a:ext cx="6756400" cy="2679700"/>
          </a:xfrm>
        </p:spPr>
        <p:txBody>
          <a:bodyPr>
            <a:noAutofit/>
          </a:bodyPr>
          <a:lstStyle/>
          <a:p>
            <a:r>
              <a:rPr lang="es-MX" sz="5400" dirty="0" smtClean="0">
                <a:solidFill>
                  <a:srgbClr val="003C65"/>
                </a:solidFill>
                <a:latin typeface="Chewy" panose="02000000000000000000" pitchFamily="2" charset="0"/>
              </a:rPr>
              <a:t>Gustavo Reynaga</a:t>
            </a:r>
          </a:p>
          <a:p>
            <a:r>
              <a:rPr lang="es-MX" sz="5400" dirty="0" smtClean="0">
                <a:solidFill>
                  <a:srgbClr val="003C65"/>
                </a:solidFill>
                <a:latin typeface="Chewy" panose="02000000000000000000" pitchFamily="2" charset="0"/>
              </a:rPr>
              <a:t>@</a:t>
            </a:r>
            <a:r>
              <a:rPr lang="es-MX" sz="5400" dirty="0" err="1" smtClean="0">
                <a:solidFill>
                  <a:srgbClr val="003C65"/>
                </a:solidFill>
                <a:latin typeface="Chewy" panose="02000000000000000000" pitchFamily="2" charset="0"/>
              </a:rPr>
              <a:t>gsreynaga</a:t>
            </a:r>
            <a:endParaRPr lang="es-MX" sz="5400" dirty="0" smtClean="0">
              <a:solidFill>
                <a:srgbClr val="003C65"/>
              </a:solidFill>
              <a:latin typeface="Chewy" panose="02000000000000000000" pitchFamily="2" charset="0"/>
            </a:endParaRPr>
          </a:p>
          <a:p>
            <a:r>
              <a:rPr lang="es-MX" sz="5400" dirty="0" smtClean="0">
                <a:solidFill>
                  <a:srgbClr val="003C65"/>
                </a:solidFill>
                <a:latin typeface="Chewy" panose="02000000000000000000" pitchFamily="2" charset="0"/>
              </a:rPr>
              <a:t>greynaga@outlook.com</a:t>
            </a:r>
            <a:endParaRPr lang="es-MX" sz="5400" dirty="0">
              <a:solidFill>
                <a:srgbClr val="003C65"/>
              </a:solidFill>
              <a:latin typeface="Chewy" panose="02000000000000000000" pitchFamily="2" charset="0"/>
            </a:endParaRPr>
          </a:p>
        </p:txBody>
      </p:sp>
      <p:pic>
        <p:nvPicPr>
          <p:cNvPr id="2050" name="Picture 2" descr="La imagen puede contener: Gustavo Reynaga, rayas, selfie y primer pla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98" y="2879724"/>
            <a:ext cx="3660776" cy="366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lisco Talent Land 2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67" y="2758509"/>
            <a:ext cx="4493433" cy="11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7" y="5127596"/>
            <a:ext cx="738056" cy="6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5710881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Q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uien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s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oy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Gustavo Salvador Reynaga Aguilar..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Maestría en Educación.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Instructor de Ofimática en CECATI 132.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22 años de experiencia como docente.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Redes, Solaris, Linux, servidores.</a:t>
            </a:r>
          </a:p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Mazatlán, Sinaloa.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6" y="42234"/>
            <a:ext cx="3755410" cy="3755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www.mexicodesconocido.com.mx/sites/default/files/styles/adaptive/public/fichas-destino/22_cosas_que_hacer_mazatlan_valentinos_b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4" y="4574146"/>
            <a:ext cx="6525296" cy="2283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58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l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i</a:t>
            </a:r>
            <a:r>
              <a:rPr lang="es-MX" sz="9600" dirty="0" smtClean="0">
                <a:solidFill>
                  <a:srgbClr val="00B0F0"/>
                </a:solidFill>
                <a:latin typeface="Fredericka the Great" panose="02000000000000000000" pitchFamily="2" charset="0"/>
              </a:rPr>
              <a:t>nicio.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3" y="1952113"/>
            <a:ext cx="4562877" cy="4508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597794" y="2030536"/>
            <a:ext cx="595755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4000" dirty="0" smtClean="0">
                <a:solidFill>
                  <a:srgbClr val="C00000"/>
                </a:solidFill>
                <a:latin typeface="Permanent Marker" panose="02000000000000000000" pitchFamily="2" charset="0"/>
              </a:rPr>
              <a:t>Semana Santa </a:t>
            </a:r>
            <a:r>
              <a:rPr lang="es-MX" sz="4000" dirty="0" smtClean="0">
                <a:latin typeface="Permanent Marker" panose="02000000000000000000" pitchFamily="2" charset="0"/>
              </a:rPr>
              <a:t>de </a:t>
            </a:r>
            <a:r>
              <a:rPr lang="es-MX" sz="4000" dirty="0" smtClean="0">
                <a:solidFill>
                  <a:srgbClr val="029493"/>
                </a:solidFill>
                <a:latin typeface="Permanent Marker" panose="02000000000000000000" pitchFamily="2" charset="0"/>
              </a:rPr>
              <a:t>2015</a:t>
            </a:r>
          </a:p>
          <a:p>
            <a:pPr marL="0" indent="0" algn="ctr">
              <a:buNone/>
            </a:pPr>
            <a:r>
              <a:rPr lang="es-MX" sz="4000" dirty="0" smtClean="0">
                <a:latin typeface="Permanent Marker" panose="02000000000000000000" pitchFamily="2" charset="0"/>
              </a:rPr>
              <a:t>30 marzo – 10 Abril</a:t>
            </a:r>
          </a:p>
          <a:p>
            <a:pPr marL="0" indent="0">
              <a:buNone/>
            </a:pPr>
            <a:endParaRPr lang="es-MX" sz="4000" dirty="0">
              <a:solidFill>
                <a:schemeClr val="accent5"/>
              </a:solidFill>
              <a:latin typeface="Permanent Marker" panose="02000000000000000000" pitchFamily="2" charset="0"/>
            </a:endParaRPr>
          </a:p>
          <a:p>
            <a:r>
              <a:rPr lang="es-MX" sz="4000" dirty="0" err="1" smtClean="0">
                <a:solidFill>
                  <a:srgbClr val="029493"/>
                </a:solidFill>
                <a:latin typeface="Permanent Marker" panose="02000000000000000000" pitchFamily="2" charset="0"/>
              </a:rPr>
              <a:t>Arduino</a:t>
            </a:r>
            <a:endParaRPr lang="es-MX" sz="4000" dirty="0" smtClean="0">
              <a:solidFill>
                <a:srgbClr val="029493"/>
              </a:solidFill>
              <a:latin typeface="Permanent Marker" panose="02000000000000000000" pitchFamily="2" charset="0"/>
            </a:endParaRPr>
          </a:p>
          <a:p>
            <a:r>
              <a:rPr lang="es-MX" sz="4000" dirty="0" err="1" smtClean="0">
                <a:solidFill>
                  <a:srgbClr val="C00000"/>
                </a:solidFill>
                <a:latin typeface="Permanent Marker" panose="02000000000000000000" pitchFamily="2" charset="0"/>
              </a:rPr>
              <a:t>Raspberry</a:t>
            </a:r>
            <a:r>
              <a:rPr lang="es-MX" sz="4000" dirty="0" smtClean="0">
                <a:solidFill>
                  <a:srgbClr val="C00000"/>
                </a:solidFill>
                <a:latin typeface="Permanent Marker" panose="02000000000000000000" pitchFamily="2" charset="0"/>
              </a:rPr>
              <a:t> </a:t>
            </a:r>
            <a:r>
              <a:rPr lang="es-MX" sz="4000" dirty="0" smtClean="0">
                <a:solidFill>
                  <a:srgbClr val="4A9D28"/>
                </a:solidFill>
                <a:latin typeface="Permanent Marker" panose="02000000000000000000" pitchFamily="2" charset="0"/>
              </a:rPr>
              <a:t>Pi</a:t>
            </a:r>
            <a:endParaRPr lang="es-MX" sz="4000" dirty="0">
              <a:solidFill>
                <a:srgbClr val="4A9D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s3.amazonaws.com/ksr/assets/000/839/277/ed8e45bf086a57a613e7e9194eeb1742_large.png?137683924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r="16218"/>
          <a:stretch/>
        </p:blipFill>
        <p:spPr bwMode="auto">
          <a:xfrm>
            <a:off x="4602543" y="2858998"/>
            <a:ext cx="3017149" cy="15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4" y="167413"/>
            <a:ext cx="11203546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P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lataforma 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err="1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A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rduino</a:t>
            </a:r>
            <a:r>
              <a:rPr lang="es-MX" sz="96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pic>
        <p:nvPicPr>
          <p:cNvPr id="2050" name="Picture 2" descr="https://store-cdn.arduino.cc/usa/catalog/product/cache/1/image/500x375/f8876a31b63532bbba4e781c30024a0a/a/0/a000066_front_1_1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t="6014" r="4849" b="6579"/>
          <a:stretch/>
        </p:blipFill>
        <p:spPr bwMode="auto">
          <a:xfrm>
            <a:off x="7597212" y="1966101"/>
            <a:ext cx="4594788" cy="33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a/a1/Arduino_IDE_-_Blin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5336" r="7476" b="13398"/>
          <a:stretch/>
        </p:blipFill>
        <p:spPr bwMode="auto">
          <a:xfrm>
            <a:off x="30235" y="1966101"/>
            <a:ext cx="4572308" cy="36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2541884" y="1269914"/>
            <a:ext cx="7763650" cy="696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 smtClean="0">
                <a:solidFill>
                  <a:srgbClr val="003399"/>
                </a:solidFill>
                <a:latin typeface="Permanent Marker" panose="02000000000000000000" pitchFamily="2" charset="0"/>
              </a:rPr>
              <a:t>Hardware y Software Abierto</a:t>
            </a:r>
            <a:endParaRPr lang="es-MX" sz="4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7482625" cy="1325563"/>
          </a:xfrm>
        </p:spPr>
        <p:txBody>
          <a:bodyPr>
            <a:noAutofit/>
          </a:bodyPr>
          <a:lstStyle/>
          <a:p>
            <a:r>
              <a:rPr lang="es-MX" sz="80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80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vangelización</a:t>
            </a:r>
            <a:r>
              <a:rPr lang="es-MX" sz="8000" dirty="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6" y="1610530"/>
            <a:ext cx="5821391" cy="41849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82" y="354800"/>
            <a:ext cx="3232159" cy="2277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07" y="2787168"/>
            <a:ext cx="1729186" cy="165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0" r="22183"/>
          <a:stretch/>
        </p:blipFill>
        <p:spPr>
          <a:xfrm>
            <a:off x="8545860" y="2792180"/>
            <a:ext cx="1561967" cy="1648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01" y="2787168"/>
            <a:ext cx="1932701" cy="1653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r="22457"/>
          <a:stretch/>
        </p:blipFill>
        <p:spPr>
          <a:xfrm>
            <a:off x="6582032" y="4745498"/>
            <a:ext cx="1749148" cy="1750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3" t="551" r="14749" b="-551"/>
          <a:stretch/>
        </p:blipFill>
        <p:spPr>
          <a:xfrm>
            <a:off x="8421903" y="4745498"/>
            <a:ext cx="1772318" cy="178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r="20965"/>
          <a:stretch/>
        </p:blipFill>
        <p:spPr>
          <a:xfrm>
            <a:off x="10294506" y="4745499"/>
            <a:ext cx="1782164" cy="178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84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qph.fs.quoracdn.net/main-qimg-79c55f549df94e096df0a3fe7356ba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0" y="1297514"/>
            <a:ext cx="4208758" cy="115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contenido 2"/>
          <p:cNvSpPr>
            <a:spLocks noGrp="1"/>
          </p:cNvSpPr>
          <p:nvPr>
            <p:ph idx="1"/>
          </p:nvPr>
        </p:nvSpPr>
        <p:spPr>
          <a:xfrm>
            <a:off x="1278149" y="2456585"/>
            <a:ext cx="3176336" cy="696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 err="1" smtClean="0">
                <a:solidFill>
                  <a:srgbClr val="003399"/>
                </a:solidFill>
                <a:latin typeface="Permanent Marker" panose="02000000000000000000" pitchFamily="2" charset="0"/>
              </a:rPr>
              <a:t>Ambassador</a:t>
            </a:r>
            <a:r>
              <a:rPr lang="es-MX" sz="3600" dirty="0" smtClean="0">
                <a:solidFill>
                  <a:srgbClr val="003399"/>
                </a:solidFill>
                <a:latin typeface="Permanent Marker" panose="02000000000000000000" pitchFamily="2" charset="0"/>
              </a:rPr>
              <a:t> </a:t>
            </a:r>
            <a:endParaRPr lang="es-MX" sz="3600" dirty="0">
              <a:solidFill>
                <a:srgbClr val="003399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34366" r="24835"/>
          <a:stretch/>
        </p:blipFill>
        <p:spPr>
          <a:xfrm>
            <a:off x="154547" y="3152774"/>
            <a:ext cx="5306095" cy="3532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4" y="2170759"/>
            <a:ext cx="2773251" cy="2079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4" y="4605179"/>
            <a:ext cx="2773251" cy="2079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27" y="2170759"/>
            <a:ext cx="2756525" cy="2067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27" y="4605179"/>
            <a:ext cx="2760372" cy="2070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0" y="0"/>
            <a:ext cx="7482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E</a:t>
            </a:r>
            <a:r>
              <a:rPr lang="es-MX" sz="800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vangelización</a:t>
            </a:r>
            <a:r>
              <a:rPr lang="es-MX" sz="800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</p:spTree>
    <p:extLst>
      <p:ext uri="{BB962C8B-B14F-4D97-AF65-F5344CB8AC3E}">
        <p14:creationId xmlns:p14="http://schemas.microsoft.com/office/powerpoint/2010/main" val="23656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D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iseño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de 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PCBs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201504" y="-846620"/>
            <a:ext cx="6773214" cy="544088"/>
          </a:xfrm>
        </p:spPr>
        <p:txBody>
          <a:bodyPr/>
          <a:lstStyle/>
          <a:p>
            <a:r>
              <a:rPr lang="es-MX" dirty="0" smtClean="0">
                <a:solidFill>
                  <a:schemeClr val="accent5"/>
                </a:solidFill>
                <a:latin typeface="Permanent Marker" panose="02000000000000000000" pitchFamily="2" charset="0"/>
              </a:rPr>
              <a:t>Gustavo Salvador Reynaga Aguilar..</a:t>
            </a:r>
          </a:p>
        </p:txBody>
      </p:sp>
      <p:pic>
        <p:nvPicPr>
          <p:cNvPr id="5132" name="Picture 12" descr="https://www.element14.com/community/community/image/2210/2.png?01AD=3ZHkHTRJyLig1JSn_l05KD7zEAtNrQ2EatmB9NgnhsSGBaXTza1E32g&amp;01RI=4AF8C72F861C6AA&amp;01NA=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03" y="141128"/>
            <a:ext cx="878845" cy="8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www.eurocircuits.hu/wp-content/uploads/blog/eurocircuits-integrates-eagle-cad-software/eagle-logo-tex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49" y="45665"/>
            <a:ext cx="927158" cy="12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04" y="1300549"/>
            <a:ext cx="3373339" cy="25314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0"/>
          <a:stretch/>
        </p:blipFill>
        <p:spPr>
          <a:xfrm>
            <a:off x="3333518" y="3832016"/>
            <a:ext cx="3942921" cy="2540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t="15479" r="15426" b="22319"/>
          <a:stretch/>
        </p:blipFill>
        <p:spPr>
          <a:xfrm>
            <a:off x="7276439" y="1838076"/>
            <a:ext cx="4888178" cy="33931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4" y="4029577"/>
            <a:ext cx="3020787" cy="2111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4" y="1425614"/>
            <a:ext cx="3091081" cy="19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270" y="25758"/>
            <a:ext cx="10949682" cy="1325563"/>
          </a:xfrm>
        </p:spPr>
        <p:txBody>
          <a:bodyPr>
            <a:normAutofit fontScale="90000"/>
          </a:bodyPr>
          <a:lstStyle/>
          <a:p>
            <a:r>
              <a:rPr lang="es-MX" sz="9600" dirty="0" smtClean="0">
                <a:solidFill>
                  <a:schemeClr val="tx2"/>
                </a:solidFill>
                <a:latin typeface="Fredericka the Great" panose="02000000000000000000" pitchFamily="2" charset="0"/>
              </a:rPr>
              <a:t>D</a:t>
            </a:r>
            <a:r>
              <a:rPr lang="es-MX" sz="9600" dirty="0" smtClean="0">
                <a:solidFill>
                  <a:schemeClr val="accent2"/>
                </a:solidFill>
                <a:latin typeface="Fredericka the Great" panose="02000000000000000000" pitchFamily="2" charset="0"/>
              </a:rPr>
              <a:t>iseño</a:t>
            </a:r>
            <a:r>
              <a:rPr lang="es-MX" sz="9600" dirty="0" smtClean="0">
                <a:latin typeface="Fredericka the Great" panose="02000000000000000000" pitchFamily="2" charset="0"/>
              </a:rPr>
              <a:t> </a:t>
            </a:r>
            <a:r>
              <a:rPr lang="es-MX" sz="9600" dirty="0" smtClean="0">
                <a:solidFill>
                  <a:srgbClr val="00B050"/>
                </a:solidFill>
                <a:latin typeface="Fredericka the Great" panose="02000000000000000000" pitchFamily="2" charset="0"/>
              </a:rPr>
              <a:t>de </a:t>
            </a:r>
            <a:r>
              <a:rPr lang="es-MX" sz="9600" dirty="0" err="1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PCBs</a:t>
            </a:r>
            <a:r>
              <a:rPr lang="es-MX" sz="9600" dirty="0" smtClean="0">
                <a:solidFill>
                  <a:srgbClr val="0000FF"/>
                </a:solidFill>
                <a:latin typeface="Fredericka the Great" panose="02000000000000000000" pitchFamily="2" charset="0"/>
              </a:rPr>
              <a:t>.</a:t>
            </a:r>
            <a:endParaRPr lang="es-MX" dirty="0"/>
          </a:p>
        </p:txBody>
      </p:sp>
      <p:pic>
        <p:nvPicPr>
          <p:cNvPr id="6150" name="Picture 6" descr="https://hackster.imgix.net/uploads/attachments/680105/oshwi_badge_e9HLzvg5qT.jpg?auto=compress%2Cformat&amp;w=1280&amp;h=960&amp;fit=m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283" y="1999914"/>
            <a:ext cx="3330430" cy="43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res-4.cloudinary.com/crunchbase-production/image/upload/c_lpad,f_auto,q_auto:eco/v1397183961/92f1606a60883c6b204ff2b0594d4c2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79" y="1636012"/>
            <a:ext cx="2645109" cy="7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upload.wikimedia.org/wikipedia/commons/9/97/Kicad_logo_n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81" y="142400"/>
            <a:ext cx="1918811" cy="78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8758106" y="1355264"/>
            <a:ext cx="3259819" cy="1178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err="1" smtClean="0">
                <a:solidFill>
                  <a:srgbClr val="003C65"/>
                </a:solidFill>
                <a:latin typeface="Chewy" panose="02000000000000000000" pitchFamily="2" charset="0"/>
              </a:rPr>
              <a:t>OSHDem</a:t>
            </a:r>
            <a:r>
              <a:rPr lang="es-MX" sz="3200" dirty="0" smtClean="0">
                <a:solidFill>
                  <a:srgbClr val="003C65"/>
                </a:solidFill>
                <a:latin typeface="Chewy" panose="02000000000000000000" pitchFamily="2" charset="0"/>
              </a:rPr>
              <a:t> 2017</a:t>
            </a:r>
            <a:endParaRPr lang="es-MX" sz="3200" dirty="0" smtClean="0">
              <a:solidFill>
                <a:srgbClr val="003C65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smtClean="0">
                <a:solidFill>
                  <a:srgbClr val="003C65"/>
                </a:solidFill>
                <a:latin typeface="Chewy" panose="02000000000000000000" pitchFamily="2" charset="0"/>
              </a:rPr>
              <a:t>La Coruña, España.</a:t>
            </a:r>
            <a:endParaRPr lang="es-MX" sz="3200" dirty="0">
              <a:solidFill>
                <a:srgbClr val="003C65"/>
              </a:solidFill>
              <a:latin typeface="Chewy" panose="020000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57" y="4228248"/>
            <a:ext cx="3048000" cy="2286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72091"/>
            <a:ext cx="5436473" cy="407971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746462" y="1459441"/>
            <a:ext cx="1136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3200" dirty="0" err="1">
                <a:solidFill>
                  <a:srgbClr val="003C65"/>
                </a:solidFill>
                <a:latin typeface="Chewy" panose="02000000000000000000" pitchFamily="2" charset="0"/>
              </a:rPr>
              <a:t>Oshwi</a:t>
            </a:r>
            <a:endParaRPr lang="es-MX" sz="3200" dirty="0">
              <a:solidFill>
                <a:srgbClr val="003C65"/>
              </a:solidFill>
              <a:latin typeface="Chewy" panose="02000000000000000000" pitchFamily="2" charset="0"/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9081376" y="3056648"/>
            <a:ext cx="3259819" cy="1178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smtClean="0">
                <a:solidFill>
                  <a:srgbClr val="003C65"/>
                </a:solidFill>
                <a:latin typeface="Chewy" panose="02000000000000000000" pitchFamily="2" charset="0"/>
              </a:rPr>
              <a:t>TTN Lora</a:t>
            </a:r>
            <a:endParaRPr lang="es-MX" sz="3200" dirty="0" smtClean="0">
              <a:solidFill>
                <a:srgbClr val="003C65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3200" dirty="0" err="1" smtClean="0">
                <a:solidFill>
                  <a:srgbClr val="003C65"/>
                </a:solidFill>
                <a:latin typeface="Chewy" panose="02000000000000000000" pitchFamily="2" charset="0"/>
              </a:rPr>
              <a:t>Wemos</a:t>
            </a:r>
            <a:r>
              <a:rPr lang="es-MX" sz="3200" dirty="0" smtClean="0">
                <a:solidFill>
                  <a:srgbClr val="003C65"/>
                </a:solidFill>
                <a:latin typeface="Chewy" panose="02000000000000000000" pitchFamily="2" charset="0"/>
              </a:rPr>
              <a:t> </a:t>
            </a:r>
            <a:r>
              <a:rPr lang="es-MX" sz="3200" dirty="0" err="1" smtClean="0">
                <a:solidFill>
                  <a:srgbClr val="003C65"/>
                </a:solidFill>
                <a:latin typeface="Chewy" panose="02000000000000000000" pitchFamily="2" charset="0"/>
              </a:rPr>
              <a:t>Shield</a:t>
            </a:r>
            <a:endParaRPr lang="es-MX" sz="3200" dirty="0">
              <a:solidFill>
                <a:srgbClr val="003C65"/>
              </a:solidFill>
              <a:latin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/>
          <p:cNvSpPr txBox="1">
            <a:spLocks/>
          </p:cNvSpPr>
          <p:nvPr/>
        </p:nvSpPr>
        <p:spPr>
          <a:xfrm>
            <a:off x="0" y="0"/>
            <a:ext cx="7482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000" dirty="0" smtClean="0">
                <a:solidFill>
                  <a:schemeClr val="accent4"/>
                </a:solidFill>
                <a:latin typeface="Fredericka the Great" panose="02000000000000000000" pitchFamily="2" charset="0"/>
              </a:rPr>
              <a:t>R</a:t>
            </a:r>
            <a:r>
              <a:rPr lang="es-MX" sz="8000" dirty="0" smtClean="0">
                <a:solidFill>
                  <a:srgbClr val="FF0000"/>
                </a:solidFill>
                <a:latin typeface="Fredericka the Great" panose="02000000000000000000" pitchFamily="2" charset="0"/>
              </a:rPr>
              <a:t>eferentes</a:t>
            </a:r>
            <a:r>
              <a:rPr lang="es-MX" sz="8000" dirty="0" smtClean="0">
                <a:solidFill>
                  <a:schemeClr val="accent4">
                    <a:lumMod val="75000"/>
                  </a:schemeClr>
                </a:solidFill>
                <a:latin typeface="Fredericka the Great" panose="02000000000000000000" pitchFamily="2" charset="0"/>
              </a:rPr>
              <a:t>.</a:t>
            </a:r>
            <a:endParaRPr lang="es-MX" sz="8000" dirty="0"/>
          </a:p>
        </p:txBody>
      </p:sp>
      <p:pic>
        <p:nvPicPr>
          <p:cNvPr id="7170" name="Picture 2" descr="https://pbs.twimg.com/profile_images/730476123499462658/AqWMJF1b_400x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29" y="2330639"/>
            <a:ext cx="1311781" cy="13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3041753" y="1325267"/>
            <a:ext cx="2459151" cy="7954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Juan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Gonzalez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@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Obijuancube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2" name="Picture 4" descr="https://avatars0.githubusercontent.com/u/8562315?s=460&amp;v=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r="44520" b="58801"/>
          <a:stretch/>
        </p:blipFill>
        <p:spPr bwMode="auto">
          <a:xfrm>
            <a:off x="564570" y="5232642"/>
            <a:ext cx="1275136" cy="12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/>
          <p:cNvSpPr txBox="1">
            <a:spLocks/>
          </p:cNvSpPr>
          <p:nvPr/>
        </p:nvSpPr>
        <p:spPr>
          <a:xfrm>
            <a:off x="-388" y="4186173"/>
            <a:ext cx="2405053" cy="795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Alberto gil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Tesa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@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giltesa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123404" y="1325563"/>
            <a:ext cx="1926621" cy="72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Limor</a:t>
            </a: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fried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(Lady Ada)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6" name="Picture 8" descr="http://circuitcellar.com/wp-content/uploads/2015/04/Fri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2130" r="13344" b="34830"/>
          <a:stretch/>
        </p:blipFill>
        <p:spPr bwMode="auto">
          <a:xfrm>
            <a:off x="460192" y="2429274"/>
            <a:ext cx="1253046" cy="13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contenido 2"/>
          <p:cNvSpPr txBox="1">
            <a:spLocks/>
          </p:cNvSpPr>
          <p:nvPr/>
        </p:nvSpPr>
        <p:spPr>
          <a:xfrm>
            <a:off x="3253368" y="4131550"/>
            <a:ext cx="2151503" cy="72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Eric García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Profe García</a:t>
            </a:r>
            <a:endParaRPr lang="es-MX" dirty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78" name="Picture 10" descr="https://i.ytimg.com/vi/ATWYF4fQ2ys/mq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4707" r="58195" b="19487"/>
          <a:stretch/>
        </p:blipFill>
        <p:spPr bwMode="auto">
          <a:xfrm>
            <a:off x="3858042" y="5126327"/>
            <a:ext cx="942154" cy="13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image.slidesharecdn.com/massimobanzi-120702122231-phpapp02/95/massimo-banzi-5-728.jpg?cb=134123190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6" r="7813" b="45917"/>
          <a:stretch/>
        </p:blipFill>
        <p:spPr bwMode="auto">
          <a:xfrm>
            <a:off x="6993100" y="1365838"/>
            <a:ext cx="4597217" cy="23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contenido 2"/>
          <p:cNvSpPr txBox="1">
            <a:spLocks/>
          </p:cNvSpPr>
          <p:nvPr/>
        </p:nvSpPr>
        <p:spPr>
          <a:xfrm>
            <a:off x="8062134" y="766969"/>
            <a:ext cx="2459151" cy="544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Arduino</a:t>
            </a: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Team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  <p:pic>
        <p:nvPicPr>
          <p:cNvPr id="7182" name="Picture 14" descr="https://i1.wp.com/electroniccats.com/wp-content/uploads/2018/01/ElectronicCatsLogoFInal.png?zoom=2.625&amp;fit=300%2C238&amp;ssl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86" y="4583891"/>
            <a:ext cx="1840443" cy="14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/>
          <p:cNvSpPr txBox="1">
            <a:spLocks/>
          </p:cNvSpPr>
          <p:nvPr/>
        </p:nvSpPr>
        <p:spPr>
          <a:xfrm>
            <a:off x="8712727" y="3971695"/>
            <a:ext cx="1157962" cy="544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 smtClean="0">
                <a:solidFill>
                  <a:srgbClr val="003399"/>
                </a:solidFill>
                <a:latin typeface="Chewy" panose="02000000000000000000" pitchFamily="2" charset="0"/>
              </a:rPr>
              <a:t> </a:t>
            </a:r>
            <a:r>
              <a:rPr lang="es-MX" dirty="0" err="1" smtClean="0">
                <a:solidFill>
                  <a:srgbClr val="003399"/>
                </a:solidFill>
                <a:latin typeface="Chewy" panose="02000000000000000000" pitchFamily="2" charset="0"/>
              </a:rPr>
              <a:t>Team</a:t>
            </a:r>
            <a:endParaRPr lang="es-MX" dirty="0" smtClean="0">
              <a:solidFill>
                <a:srgbClr val="003399"/>
              </a:solidFill>
              <a:latin typeface="Chew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144</Words>
  <Application>Microsoft Office PowerPoint</Application>
  <PresentationFormat>Panorámica</PresentationFormat>
  <Paragraphs>47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Chewy</vt:lpstr>
      <vt:lpstr>Fredericka the Great</vt:lpstr>
      <vt:lpstr>Permanent Marker</vt:lpstr>
      <vt:lpstr>Tema de Office</vt:lpstr>
      <vt:lpstr>¡ Yo, Maker !</vt:lpstr>
      <vt:lpstr>Quien soy.</vt:lpstr>
      <vt:lpstr>El inicio.</vt:lpstr>
      <vt:lpstr>Plataforma  Arduino.</vt:lpstr>
      <vt:lpstr>Evangelización.</vt:lpstr>
      <vt:lpstr>Presentación de PowerPoint</vt:lpstr>
      <vt:lpstr>Diseño de PCBs.</vt:lpstr>
      <vt:lpstr>Diseño de PCBs.</vt:lpstr>
      <vt:lpstr>Presentación de PowerPoint</vt:lpstr>
      <vt:lpstr>Proyectos.</vt:lpstr>
      <vt:lpstr>¿Preguntas?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¡Yo Maker!</dc:title>
  <dc:creator>Gustavo Reynaga</dc:creator>
  <cp:lastModifiedBy>Admin</cp:lastModifiedBy>
  <cp:revision>52</cp:revision>
  <dcterms:created xsi:type="dcterms:W3CDTF">2019-04-14T02:59:46Z</dcterms:created>
  <dcterms:modified xsi:type="dcterms:W3CDTF">2019-04-21T14:47:58Z</dcterms:modified>
</cp:coreProperties>
</file>